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7" d="100"/>
          <a:sy n="87" d="100"/>
        </p:scale>
        <p:origin x="-1062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10026-43B4-4E45-8A1C-EFD30AC4822D}" type="datetimeFigureOut">
              <a:rPr lang="ru-RU" smtClean="0"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0B687-4FC3-4A06-B824-8785B068FD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День Рождения зимних именинников</a:t>
            </a:r>
            <a:endParaRPr lang="ru-RU" sz="8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i.ytimg.com/vi/CQilacjwtxA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66707" y="1428736"/>
            <a:ext cx="40105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Рождения зимних именинников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https://image.jimcdn.com/app/cms/image/transf/none/path/s540cdb591702c176/image/i1150bbb02c58113a/version/1417516460/%D0%B4%D0%B5%D0%BD%D1%8C-%D1%80%D0%BE%D0%B6%D0%B4%D0%B5%D0%BD%D0%B8%D1%8F-%D0%BE%D1%82%D0%BA%D1%80%D1%8B%D1%82%D0%BA%D0%B0-%D0%B7%D0%B8%D0%BC%D0%B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77152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1785926"/>
            <a:ext cx="77153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Рождения зимних именинников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.ytimg.com/vi/CQilacjwtxA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C:\Users\user\Desktop\фото попова\DSCN2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4786322"/>
          </a:xfrm>
          <a:prstGeom prst="rect">
            <a:avLst/>
          </a:prstGeom>
          <a:noFill/>
        </p:spPr>
      </p:pic>
      <p:pic>
        <p:nvPicPr>
          <p:cNvPr id="22531" name="Picture 3" descr="C:\Users\user\Desktop\фото попова\DSCN2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785926"/>
            <a:ext cx="4857784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s://im0-tub-ru.yandex.net/i?id=f7385f7d1200de63548217f0ba3c1446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9175" cy="6858000"/>
          </a:xfrm>
          <a:prstGeom prst="rect">
            <a:avLst/>
          </a:prstGeom>
          <a:noFill/>
        </p:spPr>
      </p:pic>
      <p:pic>
        <p:nvPicPr>
          <p:cNvPr id="23555" name="Picture 3" descr="C:\Users\user\Desktop\фото попова\DSCN2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0"/>
            <a:ext cx="6500858" cy="550070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8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26629" name="Picture 5" descr="C:\Users\user\Desktop\фото попова\DSCN2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27649" name="Picture 1" descr="C:\Users\user\Desktop\фото попова\DSCN2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28674" name="Picture 2" descr="C:\Users\user\Desktop\фото попова\DSCN2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29698" name="Picture 2" descr="C:\Users\user\Desktop\фото попова\DSCN2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0722" name="Picture 2" descr="C:\Users\user\Desktop\фото попова\DSCN2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1746" name="Picture 2" descr="C:\Users\user\Desktop\фото попова\DSCN2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2770" name="Picture 2" descr="C:\Users\user\Desktop\фото попова\DSCN2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3794" name="Picture 2" descr="C:\Users\user\Desktop\фото попова\DSCN2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фото попова\DSC_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4818" name="Picture 2" descr="C:\Users\user\Desktop\фото попова\DSCN2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5842" name="Picture 2" descr="C:\Users\user\Desktop\фото попова\DSCN2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10001320" cy="84296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6866" name="Picture 2" descr="C:\Users\user\Desktop\фото попова\DSCN3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10001320" cy="84296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7890" name="Picture 2" descr="C:\Users\user\Desktop\фото попова\DSCN3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8914" name="Picture 2" descr="C:\Users\user\Desktop\фото попова\DSCN3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39939" name="Picture 3" descr="C:\Users\user\Desktop\фото попова\DSCN3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6314" cy="5500702"/>
          </a:xfrm>
          <a:prstGeom prst="rect">
            <a:avLst/>
          </a:prstGeom>
          <a:noFill/>
        </p:spPr>
      </p:pic>
      <p:pic>
        <p:nvPicPr>
          <p:cNvPr id="39940" name="Picture 4" descr="C:\Users\user\Desktop\фото попова\DSCN3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57298"/>
            <a:ext cx="5000660" cy="550070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40962" name="Picture 2" descr="C:\Users\user\Desktop\фото попова\DSCN3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41986" name="Picture 2" descr="C:\Users\user\Desktop\фото попова\DSCN3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715536" cy="6858000"/>
          </a:xfrm>
          <a:prstGeom prst="rect">
            <a:avLst/>
          </a:prstGeom>
          <a:noFill/>
        </p:spPr>
      </p:pic>
      <p:pic>
        <p:nvPicPr>
          <p:cNvPr id="44033" name="Picture 1" descr="C:\Users\user\Desktop\фото попова\DSCN3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0"/>
            <a:ext cx="8643966" cy="77867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1553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0100" y="500042"/>
            <a:ext cx="77867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Зимние люди совсем не суровы,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Хоть заметают дороги сугробы.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в день рожденья согреемся смехом,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холода нам не будут помехой!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 не страшат ни метели, ни вьюга,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потому, что мы есть друг у друга!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Счастья, здоровья, успеха, всех благ!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То, что мы вместе сейчас – добрый знак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фото попова\DSC_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Спасибо</a:t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://www.hdwallpapery.com/static/images/background-for-birthday_JmaB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917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85728"/>
            <a:ext cx="80724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  <a:br>
              <a:rPr lang="ru-RU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br>
              <a:rPr lang="ru-RU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8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фото попова\DSC_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фото попова\DSC_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4500594" cy="6858000"/>
          </a:xfrm>
          <a:prstGeom prst="rect">
            <a:avLst/>
          </a:prstGeom>
          <a:noFill/>
        </p:spPr>
      </p:pic>
      <p:pic>
        <p:nvPicPr>
          <p:cNvPr id="17411" name="Picture 3" descr="C:\Users\user\Desktop\фото попова\DSC_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Desktop\фото попова\DSCN2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фото попова\DSCN2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.ytimg.com/vi/CQilacjwtxA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484" name="Picture 4" descr="C:\Users\user\Desktop\фото попова\DSCN2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964413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user\Desktop\фото попова\DSCN2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6929462" cy="62151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</TotalTime>
  <Words>20</Words>
  <Application>Microsoft Office PowerPoint</Application>
  <PresentationFormat>Экран (4:3)</PresentationFormat>
  <Paragraphs>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День Рождения зимних именинников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Спасибо  за 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Рождения зимних именинников</dc:title>
  <dc:creator>user</dc:creator>
  <cp:lastModifiedBy>user</cp:lastModifiedBy>
  <cp:revision>13</cp:revision>
  <dcterms:created xsi:type="dcterms:W3CDTF">2018-01-26T05:15:06Z</dcterms:created>
  <dcterms:modified xsi:type="dcterms:W3CDTF">2018-01-26T07:15:53Z</dcterms:modified>
</cp:coreProperties>
</file>